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63" r:id="rId16"/>
    <p:sldId id="273" r:id="rId17"/>
    <p:sldId id="26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14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ridul Dhamija" userId="531325ad8d4078f6" providerId="LiveId" clId="{E3D5B811-AC88-4B42-AD0E-7B4A3E739C6A}"/>
    <pc:docChg chg="custSel addSld modSld">
      <pc:chgData name="Mridul Dhamija" userId="531325ad8d4078f6" providerId="LiveId" clId="{E3D5B811-AC88-4B42-AD0E-7B4A3E739C6A}" dt="2023-09-28T04:26:04.975" v="47" actId="14100"/>
      <pc:docMkLst>
        <pc:docMk/>
      </pc:docMkLst>
      <pc:sldChg chg="modSp mod">
        <pc:chgData name="Mridul Dhamija" userId="531325ad8d4078f6" providerId="LiveId" clId="{E3D5B811-AC88-4B42-AD0E-7B4A3E739C6A}" dt="2023-09-28T04:04:09.536" v="1" actId="1036"/>
        <pc:sldMkLst>
          <pc:docMk/>
          <pc:sldMk cId="1341127012" sldId="257"/>
        </pc:sldMkLst>
        <pc:picChg chg="mod">
          <ac:chgData name="Mridul Dhamija" userId="531325ad8d4078f6" providerId="LiveId" clId="{E3D5B811-AC88-4B42-AD0E-7B4A3E739C6A}" dt="2023-09-28T04:04:09.536" v="1" actId="1036"/>
          <ac:picMkLst>
            <pc:docMk/>
            <pc:sldMk cId="1341127012" sldId="257"/>
            <ac:picMk id="5" creationId="{849A46D1-3743-0056-EB62-2D55CFE7A461}"/>
          </ac:picMkLst>
        </pc:picChg>
      </pc:sldChg>
      <pc:sldChg chg="delSp mod">
        <pc:chgData name="Mridul Dhamija" userId="531325ad8d4078f6" providerId="LiveId" clId="{E3D5B811-AC88-4B42-AD0E-7B4A3E739C6A}" dt="2023-09-28T04:15:56.102" v="2" actId="478"/>
        <pc:sldMkLst>
          <pc:docMk/>
          <pc:sldMk cId="1843293254" sldId="260"/>
        </pc:sldMkLst>
        <pc:picChg chg="del">
          <ac:chgData name="Mridul Dhamija" userId="531325ad8d4078f6" providerId="LiveId" clId="{E3D5B811-AC88-4B42-AD0E-7B4A3E739C6A}" dt="2023-09-28T04:15:56.102" v="2" actId="478"/>
          <ac:picMkLst>
            <pc:docMk/>
            <pc:sldMk cId="1843293254" sldId="260"/>
            <ac:picMk id="2" creationId="{6B415710-56D4-5A59-6A74-1F3BDFD4AB9B}"/>
          </ac:picMkLst>
        </pc:picChg>
      </pc:sldChg>
      <pc:sldChg chg="addSp delSp modSp new mod">
        <pc:chgData name="Mridul Dhamija" userId="531325ad8d4078f6" providerId="LiveId" clId="{E3D5B811-AC88-4B42-AD0E-7B4A3E739C6A}" dt="2023-09-28T04:21:49.021" v="36" actId="14100"/>
        <pc:sldMkLst>
          <pc:docMk/>
          <pc:sldMk cId="2794546152" sldId="261"/>
        </pc:sldMkLst>
        <pc:spChg chg="del">
          <ac:chgData name="Mridul Dhamija" userId="531325ad8d4078f6" providerId="LiveId" clId="{E3D5B811-AC88-4B42-AD0E-7B4A3E739C6A}" dt="2023-09-28T04:16:01.747" v="4" actId="478"/>
          <ac:spMkLst>
            <pc:docMk/>
            <pc:sldMk cId="2794546152" sldId="261"/>
            <ac:spMk id="2" creationId="{6A358E48-8FA8-60A1-0A0D-BB63D74D7478}"/>
          </ac:spMkLst>
        </pc:spChg>
        <pc:spChg chg="del">
          <ac:chgData name="Mridul Dhamija" userId="531325ad8d4078f6" providerId="LiveId" clId="{E3D5B811-AC88-4B42-AD0E-7B4A3E739C6A}" dt="2023-09-28T04:16:05.277" v="5" actId="478"/>
          <ac:spMkLst>
            <pc:docMk/>
            <pc:sldMk cId="2794546152" sldId="261"/>
            <ac:spMk id="3" creationId="{226D1AE4-36BE-65EC-3BEF-E5EDE33764BF}"/>
          </ac:spMkLst>
        </pc:spChg>
        <pc:picChg chg="add mod">
          <ac:chgData name="Mridul Dhamija" userId="531325ad8d4078f6" providerId="LiveId" clId="{E3D5B811-AC88-4B42-AD0E-7B4A3E739C6A}" dt="2023-09-28T04:21:49.021" v="36" actId="14100"/>
          <ac:picMkLst>
            <pc:docMk/>
            <pc:sldMk cId="2794546152" sldId="261"/>
            <ac:picMk id="4" creationId="{015D08C1-07EB-33A3-D101-516E81F1E002}"/>
          </ac:picMkLst>
        </pc:picChg>
      </pc:sldChg>
      <pc:sldChg chg="addSp delSp modSp new mod">
        <pc:chgData name="Mridul Dhamija" userId="531325ad8d4078f6" providerId="LiveId" clId="{E3D5B811-AC88-4B42-AD0E-7B4A3E739C6A}" dt="2023-09-28T04:19:04.074" v="28" actId="14100"/>
        <pc:sldMkLst>
          <pc:docMk/>
          <pc:sldMk cId="4064804061" sldId="262"/>
        </pc:sldMkLst>
        <pc:spChg chg="del">
          <ac:chgData name="Mridul Dhamija" userId="531325ad8d4078f6" providerId="LiveId" clId="{E3D5B811-AC88-4B42-AD0E-7B4A3E739C6A}" dt="2023-09-28T04:18:26.231" v="19" actId="478"/>
          <ac:spMkLst>
            <pc:docMk/>
            <pc:sldMk cId="4064804061" sldId="262"/>
            <ac:spMk id="2" creationId="{973D0FE0-79F8-CF0D-9412-BA9B1C81436D}"/>
          </ac:spMkLst>
        </pc:spChg>
        <pc:spChg chg="del">
          <ac:chgData name="Mridul Dhamija" userId="531325ad8d4078f6" providerId="LiveId" clId="{E3D5B811-AC88-4B42-AD0E-7B4A3E739C6A}" dt="2023-09-28T04:18:28.177" v="20" actId="478"/>
          <ac:spMkLst>
            <pc:docMk/>
            <pc:sldMk cId="4064804061" sldId="262"/>
            <ac:spMk id="3" creationId="{7C02E053-4F44-D0DE-F069-3A84FB878E97}"/>
          </ac:spMkLst>
        </pc:spChg>
        <pc:picChg chg="add mod">
          <ac:chgData name="Mridul Dhamija" userId="531325ad8d4078f6" providerId="LiveId" clId="{E3D5B811-AC88-4B42-AD0E-7B4A3E739C6A}" dt="2023-09-28T04:19:04.074" v="28" actId="14100"/>
          <ac:picMkLst>
            <pc:docMk/>
            <pc:sldMk cId="4064804061" sldId="262"/>
            <ac:picMk id="4" creationId="{82B9D66D-0BCE-24FC-6A64-63EC532E7955}"/>
          </ac:picMkLst>
        </pc:picChg>
      </pc:sldChg>
      <pc:sldChg chg="addSp delSp modSp new mod">
        <pc:chgData name="Mridul Dhamija" userId="531325ad8d4078f6" providerId="LiveId" clId="{E3D5B811-AC88-4B42-AD0E-7B4A3E739C6A}" dt="2023-09-28T04:21:07.862" v="35" actId="14100"/>
        <pc:sldMkLst>
          <pc:docMk/>
          <pc:sldMk cId="1014243351" sldId="263"/>
        </pc:sldMkLst>
        <pc:spChg chg="del">
          <ac:chgData name="Mridul Dhamija" userId="531325ad8d4078f6" providerId="LiveId" clId="{E3D5B811-AC88-4B42-AD0E-7B4A3E739C6A}" dt="2023-09-28T04:19:44.255" v="30" actId="478"/>
          <ac:spMkLst>
            <pc:docMk/>
            <pc:sldMk cId="1014243351" sldId="263"/>
            <ac:spMk id="2" creationId="{72156C72-F82E-31E1-D425-11EC76D90721}"/>
          </ac:spMkLst>
        </pc:spChg>
        <pc:spChg chg="del">
          <ac:chgData name="Mridul Dhamija" userId="531325ad8d4078f6" providerId="LiveId" clId="{E3D5B811-AC88-4B42-AD0E-7B4A3E739C6A}" dt="2023-09-28T04:19:46.497" v="31" actId="478"/>
          <ac:spMkLst>
            <pc:docMk/>
            <pc:sldMk cId="1014243351" sldId="263"/>
            <ac:spMk id="3" creationId="{E155C409-C762-623B-C893-246E1F0F97CD}"/>
          </ac:spMkLst>
        </pc:spChg>
        <pc:picChg chg="add mod">
          <ac:chgData name="Mridul Dhamija" userId="531325ad8d4078f6" providerId="LiveId" clId="{E3D5B811-AC88-4B42-AD0E-7B4A3E739C6A}" dt="2023-09-28T04:21:07.862" v="35" actId="14100"/>
          <ac:picMkLst>
            <pc:docMk/>
            <pc:sldMk cId="1014243351" sldId="263"/>
            <ac:picMk id="5" creationId="{9CE3EC8B-ACD8-DBAB-3BD0-BA54CF4E4C74}"/>
          </ac:picMkLst>
        </pc:picChg>
      </pc:sldChg>
      <pc:sldChg chg="addSp delSp modSp new mod">
        <pc:chgData name="Mridul Dhamija" userId="531325ad8d4078f6" providerId="LiveId" clId="{E3D5B811-AC88-4B42-AD0E-7B4A3E739C6A}" dt="2023-09-28T04:26:04.975" v="47" actId="14100"/>
        <pc:sldMkLst>
          <pc:docMk/>
          <pc:sldMk cId="3688518631" sldId="264"/>
        </pc:sldMkLst>
        <pc:spChg chg="del">
          <ac:chgData name="Mridul Dhamija" userId="531325ad8d4078f6" providerId="LiveId" clId="{E3D5B811-AC88-4B42-AD0E-7B4A3E739C6A}" dt="2023-09-28T04:22:31.714" v="38" actId="478"/>
          <ac:spMkLst>
            <pc:docMk/>
            <pc:sldMk cId="3688518631" sldId="264"/>
            <ac:spMk id="2" creationId="{79236883-D689-73C1-8F4F-CD8D1BFE3DB1}"/>
          </ac:spMkLst>
        </pc:spChg>
        <pc:spChg chg="del">
          <ac:chgData name="Mridul Dhamija" userId="531325ad8d4078f6" providerId="LiveId" clId="{E3D5B811-AC88-4B42-AD0E-7B4A3E739C6A}" dt="2023-09-28T04:22:33.712" v="39" actId="478"/>
          <ac:spMkLst>
            <pc:docMk/>
            <pc:sldMk cId="3688518631" sldId="264"/>
            <ac:spMk id="3" creationId="{C4F8FE4E-FF88-7C12-D625-CE3C54DCB099}"/>
          </ac:spMkLst>
        </pc:spChg>
        <pc:picChg chg="add mod">
          <ac:chgData name="Mridul Dhamija" userId="531325ad8d4078f6" providerId="LiveId" clId="{E3D5B811-AC88-4B42-AD0E-7B4A3E739C6A}" dt="2023-09-28T04:26:04.975" v="47" actId="14100"/>
          <ac:picMkLst>
            <pc:docMk/>
            <pc:sldMk cId="3688518631" sldId="264"/>
            <ac:picMk id="4" creationId="{A48AA65C-CC04-FB71-8B85-DB177250FC48}"/>
          </ac:picMkLst>
        </pc:picChg>
      </pc:sldChg>
    </pc:docChg>
  </pc:docChgLst>
  <pc:docChgLst>
    <pc:chgData name="Mridul" userId="20a186c1c29a78a5" providerId="LiveId" clId="{D81620F1-1F7F-4564-A94D-FBB12490E73B}"/>
    <pc:docChg chg="custSel addSld delSld modSld">
      <pc:chgData name="Mridul" userId="20a186c1c29a78a5" providerId="LiveId" clId="{D81620F1-1F7F-4564-A94D-FBB12490E73B}" dt="2023-10-10T15:13:01.537" v="47"/>
      <pc:docMkLst>
        <pc:docMk/>
      </pc:docMkLst>
      <pc:sldChg chg="modSp mod">
        <pc:chgData name="Mridul" userId="20a186c1c29a78a5" providerId="LiveId" clId="{D81620F1-1F7F-4564-A94D-FBB12490E73B}" dt="2023-10-10T02:49:02.512" v="43" actId="1036"/>
        <pc:sldMkLst>
          <pc:docMk/>
          <pc:sldMk cId="1341127012" sldId="257"/>
        </pc:sldMkLst>
        <pc:picChg chg="mod">
          <ac:chgData name="Mridul" userId="20a186c1c29a78a5" providerId="LiveId" clId="{D81620F1-1F7F-4564-A94D-FBB12490E73B}" dt="2023-10-10T02:49:02.512" v="43" actId="1036"/>
          <ac:picMkLst>
            <pc:docMk/>
            <pc:sldMk cId="1341127012" sldId="257"/>
            <ac:picMk id="5" creationId="{849A46D1-3743-0056-EB62-2D55CFE7A461}"/>
          </ac:picMkLst>
        </pc:picChg>
      </pc:sldChg>
      <pc:sldChg chg="modSp mod">
        <pc:chgData name="Mridul" userId="20a186c1c29a78a5" providerId="LiveId" clId="{D81620F1-1F7F-4564-A94D-FBB12490E73B}" dt="2023-10-10T02:30:26.032" v="39" actId="1036"/>
        <pc:sldMkLst>
          <pc:docMk/>
          <pc:sldMk cId="1516599981" sldId="259"/>
        </pc:sldMkLst>
        <pc:picChg chg="mod">
          <ac:chgData name="Mridul" userId="20a186c1c29a78a5" providerId="LiveId" clId="{D81620F1-1F7F-4564-A94D-FBB12490E73B}" dt="2023-10-10T02:30:26.032" v="39" actId="1036"/>
          <ac:picMkLst>
            <pc:docMk/>
            <pc:sldMk cId="1516599981" sldId="259"/>
            <ac:picMk id="5" creationId="{F12453DC-133B-FDEF-2685-7A91ED636DA3}"/>
          </ac:picMkLst>
        </pc:picChg>
      </pc:sldChg>
      <pc:sldChg chg="del">
        <pc:chgData name="Mridul" userId="20a186c1c29a78a5" providerId="LiveId" clId="{D81620F1-1F7F-4564-A94D-FBB12490E73B}" dt="2023-10-09T01:44:53.938" v="2" actId="2696"/>
        <pc:sldMkLst>
          <pc:docMk/>
          <pc:sldMk cId="3688518631" sldId="264"/>
        </pc:sldMkLst>
      </pc:sldChg>
      <pc:sldChg chg="modSp mod">
        <pc:chgData name="Mridul" userId="20a186c1c29a78a5" providerId="LiveId" clId="{D81620F1-1F7F-4564-A94D-FBB12490E73B}" dt="2023-10-09T01:30:58.492" v="1" actId="14100"/>
        <pc:sldMkLst>
          <pc:docMk/>
          <pc:sldMk cId="4112519162" sldId="268"/>
        </pc:sldMkLst>
        <pc:picChg chg="mod">
          <ac:chgData name="Mridul" userId="20a186c1c29a78a5" providerId="LiveId" clId="{D81620F1-1F7F-4564-A94D-FBB12490E73B}" dt="2023-10-09T01:30:58.492" v="1" actId="14100"/>
          <ac:picMkLst>
            <pc:docMk/>
            <pc:sldMk cId="4112519162" sldId="268"/>
            <ac:picMk id="5" creationId="{7087EE02-8BF3-4CEB-BA03-FF6A344705A9}"/>
          </ac:picMkLst>
        </pc:picChg>
      </pc:sldChg>
      <pc:sldChg chg="addSp delSp modSp new mod">
        <pc:chgData name="Mridul" userId="20a186c1c29a78a5" providerId="LiveId" clId="{D81620F1-1F7F-4564-A94D-FBB12490E73B}" dt="2023-10-10T15:13:01.537" v="47"/>
        <pc:sldMkLst>
          <pc:docMk/>
          <pc:sldMk cId="441779309" sldId="273"/>
        </pc:sldMkLst>
        <pc:spChg chg="del">
          <ac:chgData name="Mridul" userId="20a186c1c29a78a5" providerId="LiveId" clId="{D81620F1-1F7F-4564-A94D-FBB12490E73B}" dt="2023-10-09T01:45:02.127" v="5" actId="478"/>
          <ac:spMkLst>
            <pc:docMk/>
            <pc:sldMk cId="441779309" sldId="273"/>
            <ac:spMk id="2" creationId="{F2914DEF-2897-4C06-9FAE-6537F0892FCB}"/>
          </ac:spMkLst>
        </pc:spChg>
        <pc:spChg chg="del">
          <ac:chgData name="Mridul" userId="20a186c1c29a78a5" providerId="LiveId" clId="{D81620F1-1F7F-4564-A94D-FBB12490E73B}" dt="2023-10-09T01:45:00.362" v="4" actId="478"/>
          <ac:spMkLst>
            <pc:docMk/>
            <pc:sldMk cId="441779309" sldId="273"/>
            <ac:spMk id="3" creationId="{25EACA9F-ACA6-4359-A6C0-BCB244F951F5}"/>
          </ac:spMkLst>
        </pc:spChg>
        <pc:graphicFrameChg chg="add del mod">
          <ac:chgData name="Mridul" userId="20a186c1c29a78a5" providerId="LiveId" clId="{D81620F1-1F7F-4564-A94D-FBB12490E73B}" dt="2023-10-09T01:48:20.082" v="20" actId="478"/>
          <ac:graphicFrameMkLst>
            <pc:docMk/>
            <pc:sldMk cId="441779309" sldId="273"/>
            <ac:graphicFrameMk id="4" creationId="{F808C5A8-A839-49D3-BBEA-E61E3BE2E619}"/>
          </ac:graphicFrameMkLst>
        </pc:graphicFrameChg>
        <pc:graphicFrameChg chg="add mod">
          <ac:chgData name="Mridul" userId="20a186c1c29a78a5" providerId="LiveId" clId="{D81620F1-1F7F-4564-A94D-FBB12490E73B}" dt="2023-10-10T15:13:01.537" v="47"/>
          <ac:graphicFrameMkLst>
            <pc:docMk/>
            <pc:sldMk cId="441779309" sldId="273"/>
            <ac:graphicFrameMk id="5" creationId="{8DA7BDCD-CE06-4C8B-9CF8-9899BDD279BF}"/>
          </ac:graphicFrameMkLst>
        </pc:graphicFrameChg>
      </pc:sldChg>
      <pc:sldChg chg="new del">
        <pc:chgData name="Mridul" userId="20a186c1c29a78a5" providerId="LiveId" clId="{D81620F1-1F7F-4564-A94D-FBB12490E73B}" dt="2023-10-10T15:00:17.853" v="45" actId="2696"/>
        <pc:sldMkLst>
          <pc:docMk/>
          <pc:sldMk cId="1657676138" sldId="27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B3851-7469-E85D-DA79-86FB688429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A32C7-C815-432F-4114-3EFB6827E0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CD223-01CE-4FF3-0875-45B8B04F4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27B0C-0796-E5F5-87FC-DDCD197B6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FE5BA-9736-339A-199E-75C74762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8070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5EC62-10E8-451A-B22B-1E2197F69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D827DA-ADC9-2220-C3AD-248533102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31DE7-37AC-601E-E0B8-E3162DFF6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6BC110-C575-43A2-B48E-F82F83B4D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E3FE6-7A6C-0942-CE9B-805FDB9D8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680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B98DDA-DEE1-CBB1-AB27-922C8B57C8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64BFB9-7887-7211-BB44-86489512B7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39FDA-9865-E3BF-4ABC-FA4C64436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CFECC-6D69-F9DF-DB96-BB2724CC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1B4F0-7B00-01A1-FB1E-213E60347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956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10B00-6494-A150-7D58-E7F821E12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0EBEE-BA6B-025E-D8B6-F81F00ADC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FE145-3AFB-3925-4E3B-0A5EF749B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C9A769-5C68-7E10-A65F-AB3EB0868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B9D75-D5F4-B51D-E5AD-CA66372BC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4048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05433-3084-EA14-E71E-35CBCDB3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4B35ED-C98A-A180-6A89-E4730A875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5D84A-A82A-4506-6495-E75CABEB4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184BB-C08A-7857-F6D8-0F3EB5F89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44009-412C-BAF3-362F-24AC430DA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0300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C7F49-D27A-AE4E-0DBB-2A0755ED1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9D813-B161-81FB-1743-DCBD1B298A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F3485A-AB7C-118A-9C9C-71D965F5BF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3F4212-F36E-1166-0D85-339D1CFD1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64985-2074-37BE-288B-2DCB614FA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DCE1CE-F5A9-A0E7-7C5F-A4F866DE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3328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1143-0AF6-B71E-9F47-A5FA789E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B561B-4C47-121E-3B05-EDA80AF4D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E9E450-A7CB-CA48-7628-783F0B3C41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94ED54-166B-3B8B-5865-DE72CF3FB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966986-FA1D-DA94-0F54-6BD3D4AE15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897951-E2A1-35FA-D074-8B0FCD617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65328D-32B5-7C06-7C78-DF1D5050C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27F231-A54B-FD1C-80F5-9B66D9A76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012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B5373-C0C0-5183-76A1-96F03697A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8E91BA-4069-A61D-8A77-1F79A474B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0341BB-056B-2914-AEDC-85BF57DE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6EDFB-4B04-3AF4-DA4D-D5B88B7C0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6987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3FCA3D-5B74-C98D-F6C8-2A1278C2F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157F12-5BEE-AF23-A7AD-10F294D69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F54444-C739-74CB-DC10-637A2A17D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1888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1F521-8758-02A1-9B5B-91750A626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0314C-1E05-F71D-D582-6498BF9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0280CC-2A22-F21B-ABA6-D473A3BD7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9B1A90-38B0-1239-E7DB-42DE5973C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6E9A23-3FF9-5199-773D-3B1C5F727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84B33-AA37-8D24-444F-E3D0E7B50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2706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DED64-22D7-8A8A-DF66-505335667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952BDB-E46F-A3CD-CE47-81CF498C78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E30689-506D-3633-A26C-567C4EB4D3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35106D-642E-16C2-0D8B-4439BF02A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8C108B-B327-B31A-E3C3-A621C1BAE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C58C9-3A58-84B1-4D2C-3A5D6C7D8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5017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AD77E3-DA26-20F1-FB7E-1779B3571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65778-A8C4-73E0-359F-9990ACD3E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CF57F-1726-DCB7-B176-D323457088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DD72D-BC32-4266-9ED2-81E618AD32F7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E0FB8-3499-7B6A-67E4-015260C6E7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73D53-20E7-755C-258B-5A742C9AC5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13114-C827-405A-84A5-DEFCFB1F43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230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package" Target="../embeddings/Microsoft_PowerPoint_Presentation.pptx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70E0-2BDC-3968-EA2B-263E495E76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9D39A1-5F3F-178B-98C3-A22AF81256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CF443D-B704-B81E-5784-1A60880B1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31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362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87EE02-8BF3-4CEB-BA03-FF6A34470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19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86FAC7-F6A2-4E4A-B86B-CDC8A2ED0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4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46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00C7E7-FE5C-447D-852C-78B8E032C3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774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340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DE8FC5-DC91-40F5-B05A-22E3B2F429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255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4EE0DE-3FF5-4E96-A469-C98D3ED9A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199"/>
            <a:ext cx="12192000" cy="693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402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E3EC8B-ACD8-DBAB-3BD0-BA54CF4E4C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243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hlinkClick r:id="" action="ppaction://ole?verb=0"/>
            <a:extLst>
              <a:ext uri="{FF2B5EF4-FFF2-40B4-BE49-F238E27FC236}">
                <a16:creationId xmlns:a16="http://schemas.microsoft.com/office/drawing/2014/main" id="{8DA7BDCD-CE06-4C8B-9CF8-9899BDD279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7137599"/>
              </p:ext>
            </p:extLst>
          </p:nvPr>
        </p:nvGraphicFramePr>
        <p:xfrm>
          <a:off x="-83820" y="0"/>
          <a:ext cx="12275820" cy="68580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794152" imgH="595933" progId="PowerPoint.Show.12">
                  <p:embed/>
                </p:oleObj>
              </mc:Choice>
              <mc:Fallback>
                <p:oleObj name="Presentation" r:id="rId2" imgW="794152" imgH="595933" progId="PowerPoint.Show.12">
                  <p:embed/>
                  <p:pic>
                    <p:nvPicPr>
                      <p:cNvPr id="5" name="Object 4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8DA7BDCD-CE06-4C8B-9CF8-9899BDD279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83820" y="0"/>
                        <a:ext cx="12275820" cy="68580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1779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B9D66D-0BCE-24FC-6A64-63EC532E7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804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9A46D1-3743-0056-EB62-2D55CFE7A4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882"/>
            <a:ext cx="12191999" cy="6906745"/>
          </a:xfrm>
        </p:spPr>
      </p:pic>
    </p:spTree>
    <p:extLst>
      <p:ext uri="{BB962C8B-B14F-4D97-AF65-F5344CB8AC3E}">
        <p14:creationId xmlns:p14="http://schemas.microsoft.com/office/powerpoint/2010/main" val="1341127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8FDD0A-8BF9-4481-C8FF-795AC7213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90551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2453DC-133B-FDEF-2685-7A91ED636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16599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DE6398-F42F-2E2C-56B7-867FADF08C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43293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5D08C1-07EB-33A3-D101-516E81F1E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46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135740E-CEC8-4EB2-99F0-890FA7174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780"/>
            <a:ext cx="12192000" cy="700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667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047733-2F3F-4B8D-837C-A63E655E4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26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218C62-6D68-4248-8A1A-37F05A91A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183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Microsoft 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Mridul Dhamija</dc:creator>
  <cp:lastModifiedBy>Mridul</cp:lastModifiedBy>
  <cp:revision>9</cp:revision>
  <dcterms:created xsi:type="dcterms:W3CDTF">2023-09-20T11:33:40Z</dcterms:created>
  <dcterms:modified xsi:type="dcterms:W3CDTF">2023-10-10T19:28:05Z</dcterms:modified>
</cp:coreProperties>
</file>

<file path=docProps/thumbnail.jpeg>
</file>